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8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909F-4C2F-CD43-8766-42A439394EA8}" type="datetimeFigureOut">
              <a:rPr lang="fr-FR" smtClean="0"/>
              <a:t>31/05/21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69012-BC9F-2647-AD77-2EC1D05D39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8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Notre syndicat est une association Loi 1901. Il représente les intérêts des réanimateurs, avec un attachement particulier au travail en équipe et à la continuité des soins. Il défend le réanimateur, universitaire ou non, chef de service ou non, dans l’ensemble de ses missions hospitalières.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69012-BC9F-2647-AD77-2EC1D05D396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4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mai 31,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mai 31, 2021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hantal.sevens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63022" y="1635720"/>
            <a:ext cx="5495178" cy="175118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2021, </a:t>
            </a:r>
            <a:r>
              <a:rPr lang="fr-FR" dirty="0"/>
              <a:t>l’année pour adhérer au Syndicat </a:t>
            </a:r>
            <a:r>
              <a:rPr lang="fr-FR"/>
              <a:t>des </a:t>
            </a:r>
            <a:r>
              <a:rPr lang="fr-FR" smtClean="0"/>
              <a:t>MEDECINS reanimateurs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71619" y="3521611"/>
            <a:ext cx="3686581" cy="150758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Renseignez-vous, vous ne risquez rien, seulement d’être mieux soutenu ! </a:t>
            </a:r>
            <a:r>
              <a:rPr lang="fr-FR" dirty="0" smtClean="0">
                <a:hlinkClick r:id="rId3"/>
              </a:rPr>
              <a:t>chantal.sevens@gmail.com</a:t>
            </a:r>
            <a:r>
              <a:rPr lang="fr-FR" dirty="0" smtClean="0"/>
              <a:t> ou sur le site : </a:t>
            </a:r>
            <a:r>
              <a:rPr lang="fr-FR" dirty="0" err="1"/>
              <a:t>www.smrea.fr</a:t>
            </a:r>
            <a:r>
              <a:rPr lang="fr-FR" dirty="0"/>
              <a:t> 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93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BONNES RAISONS D’ADHERER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Notre représentation nationale doit être plus forte que jamais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Le syndicat </a:t>
            </a:r>
            <a:r>
              <a:rPr lang="fr-FR" dirty="0"/>
              <a:t>représente les intérêts des </a:t>
            </a:r>
            <a:r>
              <a:rPr lang="fr-FR" dirty="0" smtClean="0"/>
              <a:t>réanimateurs adultes et enfants, </a:t>
            </a:r>
            <a:r>
              <a:rPr lang="fr-FR" dirty="0"/>
              <a:t>avec un attachement particulier au travail en équipe et à la continuité des soins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Il défend le réanimateur, universitaire ou non, chef de service ou non, dans l’ensemble de ses </a:t>
            </a:r>
            <a:r>
              <a:rPr lang="fr-FR" dirty="0" smtClean="0"/>
              <a:t>missions hospitalières.  </a:t>
            </a:r>
            <a:endParaRPr lang="fr-FR" dirty="0" smtClean="0"/>
          </a:p>
          <a:p>
            <a:r>
              <a:rPr lang="fr-FR" dirty="0"/>
              <a:t>Il porte les revendications devant le ministère lors de l’élaboration des lois et </a:t>
            </a:r>
            <a:r>
              <a:rPr lang="fr-FR" dirty="0" smtClean="0"/>
              <a:t>décrets. </a:t>
            </a:r>
            <a:endParaRPr lang="fr-FR" dirty="0"/>
          </a:p>
          <a:p>
            <a:r>
              <a:rPr lang="fr-FR" dirty="0" smtClean="0"/>
              <a:t>Il vous assure une « Matinale d’informations »  à la Maison de la Réanimation , inscription gratuite. Cette année RV le 1 octobre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19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Vous avez rendez-vous avec nous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17640"/>
            <a:ext cx="7772400" cy="507362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E0E2B29-1EA8-4ADB-8A3F-546E5E460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3" t="14816" r="19881" b="11746"/>
          <a:stretch/>
        </p:blipFill>
        <p:spPr>
          <a:xfrm rot="20686447">
            <a:off x="2876425" y="1771726"/>
            <a:ext cx="3279998" cy="43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1841" y="306515"/>
            <a:ext cx="7300318" cy="1143000"/>
          </a:xfrm>
        </p:spPr>
        <p:txBody>
          <a:bodyPr/>
          <a:lstStyle/>
          <a:p>
            <a:r>
              <a:rPr lang="fr-FR" dirty="0" smtClean="0"/>
              <a:t> Un programme </a:t>
            </a:r>
            <a:r>
              <a:rPr lang="fr-FR" dirty="0" err="1" smtClean="0"/>
              <a:t>allechant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2679" y="1167237"/>
            <a:ext cx="8225521" cy="596582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C09C23E-A587-42E8-AD38-9A2833618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3" t="28995" r="22976" b="15133"/>
          <a:stretch/>
        </p:blipFill>
        <p:spPr>
          <a:xfrm rot="350584">
            <a:off x="780290" y="1387274"/>
            <a:ext cx="4604786" cy="55257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88DFA3FB-FA0F-4659-8573-F6ADE6856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76" t="18836" r="50000" b="15344"/>
          <a:stretch/>
        </p:blipFill>
        <p:spPr>
          <a:xfrm rot="21036627">
            <a:off x="5888608" y="2058191"/>
            <a:ext cx="2229423" cy="305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Comment nous rejoindre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09303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B941C4AD-46AC-4CE9-BFCC-2E2901646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6" t="14815" r="50000" b="11958"/>
          <a:stretch/>
        </p:blipFill>
        <p:spPr>
          <a:xfrm>
            <a:off x="2489222" y="1600201"/>
            <a:ext cx="3052028" cy="409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57184"/>
      </p:ext>
    </p:extLst>
  </p:cSld>
  <p:clrMapOvr>
    <a:masterClrMapping/>
  </p:clrMapOvr>
</p:sld>
</file>

<file path=ppt/theme/theme1.xml><?xml version="1.0" encoding="utf-8"?>
<a:theme xmlns:a="http://schemas.openxmlformats.org/drawingml/2006/main" name="Pop urbaine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urbaine.thmx</Template>
  <TotalTime>24</TotalTime>
  <Words>186</Words>
  <Application>Microsoft Macintosh PowerPoint</Application>
  <PresentationFormat>Présentation à l'écran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Pop urbaine</vt:lpstr>
      <vt:lpstr>2021, l’année pour adhérer au Syndicat des MEDECINS reanimateurs</vt:lpstr>
      <vt:lpstr>LES BONNES RAISONS D’ADHERER</vt:lpstr>
      <vt:lpstr>Vous avez rendez-vous avec nous !</vt:lpstr>
      <vt:lpstr> Un programme allechant…</vt:lpstr>
      <vt:lpstr> Comment nous rejoindre ?</vt:lpstr>
    </vt:vector>
  </TitlesOfParts>
  <Company>SRLF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2020, l’année pour adhérer au Syndicat des reanimateurs</dc:title>
  <dc:creator>Chantal Sevens</dc:creator>
  <cp:lastModifiedBy>Chantal Sevens</cp:lastModifiedBy>
  <cp:revision>13</cp:revision>
  <dcterms:created xsi:type="dcterms:W3CDTF">2019-11-15T15:08:31Z</dcterms:created>
  <dcterms:modified xsi:type="dcterms:W3CDTF">2021-05-31T08:57:11Z</dcterms:modified>
</cp:coreProperties>
</file>